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783" autoAdjust="0"/>
  </p:normalViewPr>
  <p:slideViewPr>
    <p:cSldViewPr>
      <p:cViewPr>
        <p:scale>
          <a:sx n="100" d="100"/>
          <a:sy n="100" d="100"/>
        </p:scale>
        <p:origin x="-1944" y="-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26FD9-B261-44E3-9882-0A69CBDA0AC0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82914-F5A5-4186-BCD9-C7643D33FF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98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Что</a:t>
            </a:r>
            <a:r>
              <a:rPr lang="ru-RU" b="1" baseline="0" dirty="0" smtClean="0"/>
              <a:t> сделано</a:t>
            </a:r>
            <a:r>
              <a:rPr lang="ru-RU" b="1" dirty="0" smtClean="0"/>
              <a:t>:</a:t>
            </a:r>
            <a:r>
              <a:rPr lang="ru-RU" dirty="0" smtClean="0"/>
              <a:t> Все начинается с панели администратора,</a:t>
            </a:r>
            <a:r>
              <a:rPr lang="ru-RU" baseline="0" dirty="0" smtClean="0"/>
              <a:t> откуда можно заносить записи о новых рейсах, так как такая страница должна быть доступна не для всех, в ней присутствует система авторизации.</a:t>
            </a:r>
          </a:p>
          <a:p>
            <a:r>
              <a:rPr lang="ru-RU" dirty="0" smtClean="0"/>
              <a:t>Контроллер</a:t>
            </a:r>
            <a:r>
              <a:rPr lang="ru-RU" baseline="0" dirty="0" smtClean="0"/>
              <a:t> сверяет логин и пароль из базы данных с тем, что ввел администратор, если логин и пароль совпали, контроллер возвращает страницу с заполненным ФИО администратора, а так же обновляет идентификатор сессии в БД, что бы после перезагрузки страницы администратор остался авторизованным в панели.</a:t>
            </a:r>
          </a:p>
          <a:p>
            <a:r>
              <a:rPr lang="ru-RU" baseline="0" dirty="0" smtClean="0"/>
              <a:t>При внесении администратором данных работает предиктивный ввод, то есть на каждое изменение текста отправляется </a:t>
            </a:r>
            <a:r>
              <a:rPr lang="en-US" baseline="0" dirty="0" smtClean="0"/>
              <a:t>POST </a:t>
            </a:r>
            <a:r>
              <a:rPr lang="ru-RU" baseline="0" dirty="0" smtClean="0"/>
              <a:t>запрос к контроллеру который при помощи специальных аннотаций </a:t>
            </a:r>
            <a:r>
              <a:rPr lang="en-US" baseline="0" dirty="0" smtClean="0"/>
              <a:t>JPA</a:t>
            </a:r>
            <a:r>
              <a:rPr lang="ru-RU" baseline="0" dirty="0" smtClean="0"/>
              <a:t> ищет те записи в которых название города начинается с подстроки которую ввел администратор.</a:t>
            </a:r>
          </a:p>
          <a:p>
            <a:r>
              <a:rPr lang="ru-RU" baseline="0" dirty="0" smtClean="0"/>
              <a:t>После занесения данных поля очищаются и администратор может внести новые данные.</a:t>
            </a:r>
          </a:p>
          <a:p>
            <a:endParaRPr lang="ru-RU" baseline="0" dirty="0" smtClean="0"/>
          </a:p>
          <a:p>
            <a:r>
              <a:rPr lang="ru-RU" b="1" baseline="0" dirty="0" smtClean="0"/>
              <a:t>Что можно было бы улучшить: </a:t>
            </a:r>
            <a:r>
              <a:rPr lang="ru-RU" b="0" baseline="0" dirty="0" smtClean="0"/>
              <a:t>добавлять новые поля для занесения одновременно нескольких записей о рейсах, рядом с кнопкой «Отправить» добавить кнопку «+» по нажатию на которую ниже добавляются еще поля для нового рейса</a:t>
            </a:r>
          </a:p>
          <a:p>
            <a:endParaRPr lang="ru-RU" b="0" baseline="0" dirty="0" smtClean="0"/>
          </a:p>
          <a:p>
            <a:endParaRPr lang="ru-RU" b="0" baseline="0" dirty="0" smtClean="0"/>
          </a:p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главное странице</a:t>
            </a:r>
            <a:r>
              <a:rPr lang="ru-RU" baseline="0" dirty="0" smtClean="0"/>
              <a:t> пользователь может выбрать города так же используя предиктивный ввод, дату, а так же количество пассажиров, как взрослых, так и детей, так как для детей цена составляет 50% стоимости билета.</a:t>
            </a:r>
          </a:p>
          <a:p>
            <a:r>
              <a:rPr lang="ru-RU" baseline="0" dirty="0" smtClean="0"/>
              <a:t>После нажатия на кнопку «Найти рейсы» контроллер проверяет правильность введенных данных, если взрослых меньше 1 или детей меньше 0, или взрослых больше 5 и детей больше 5, идет перенаправление на страницу с ошибкой (</a:t>
            </a:r>
            <a:r>
              <a:rPr lang="en-US" baseline="0" dirty="0" smtClean="0"/>
              <a:t>redirect:/error</a:t>
            </a:r>
            <a:r>
              <a:rPr lang="ru-RU" baseline="0" dirty="0" smtClean="0"/>
              <a:t>)</a:t>
            </a:r>
            <a:r>
              <a:rPr lang="en-US" baseline="0" dirty="0" smtClean="0"/>
              <a:t>.</a:t>
            </a:r>
          </a:p>
          <a:p>
            <a:r>
              <a:rPr lang="ru-RU" baseline="0" dirty="0" smtClean="0"/>
              <a:t>Далее формируется </a:t>
            </a:r>
            <a:r>
              <a:rPr lang="en-US" baseline="0" dirty="0" smtClean="0"/>
              <a:t>GET </a:t>
            </a:r>
            <a:r>
              <a:rPr lang="ru-RU" baseline="0" dirty="0" smtClean="0"/>
              <a:t>запрос вида: 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search?from</a:t>
            </a:r>
            <a:r>
              <a:rPr lang="en-US" baseline="0" dirty="0" smtClean="0"/>
              <a:t>=&lt;</a:t>
            </a:r>
            <a:r>
              <a:rPr lang="ru-RU" baseline="0" dirty="0" smtClean="0"/>
              <a:t>Откуда</a:t>
            </a:r>
            <a:r>
              <a:rPr lang="en-US" baseline="0" dirty="0" smtClean="0"/>
              <a:t>&gt;</a:t>
            </a:r>
            <a:r>
              <a:rPr lang="ru-RU" baseline="0" dirty="0" smtClean="0"/>
              <a:t>&amp;</a:t>
            </a:r>
            <a:r>
              <a:rPr lang="en-US" baseline="0" dirty="0" smtClean="0"/>
              <a:t>to=&lt;</a:t>
            </a:r>
            <a:r>
              <a:rPr lang="ru-RU" baseline="0" dirty="0" smtClean="0"/>
              <a:t>Куда</a:t>
            </a:r>
            <a:r>
              <a:rPr lang="en-US" baseline="0" dirty="0" smtClean="0"/>
              <a:t>&gt;</a:t>
            </a:r>
            <a:r>
              <a:rPr lang="ru-RU" baseline="0" dirty="0" smtClean="0"/>
              <a:t>&amp;</a:t>
            </a:r>
            <a:r>
              <a:rPr lang="en-US" baseline="0" dirty="0" smtClean="0"/>
              <a:t>date=&lt;</a:t>
            </a:r>
            <a:r>
              <a:rPr lang="ru-RU" baseline="0" dirty="0" smtClean="0"/>
              <a:t>Дата</a:t>
            </a:r>
            <a:r>
              <a:rPr lang="en-US" baseline="0" dirty="0" smtClean="0"/>
              <a:t>&gt;&amp;old=&lt;</a:t>
            </a:r>
            <a:r>
              <a:rPr lang="ru-RU" baseline="0" dirty="0" smtClean="0"/>
              <a:t>Число взрослых</a:t>
            </a:r>
            <a:r>
              <a:rPr lang="en-US" baseline="0" dirty="0" smtClean="0"/>
              <a:t>&gt;&amp;young=</a:t>
            </a:r>
            <a:r>
              <a:rPr lang="en-US" baseline="0" dirty="0" smtClean="0"/>
              <a:t>&lt;</a:t>
            </a:r>
            <a:r>
              <a:rPr lang="ru-RU" baseline="0" dirty="0" smtClean="0"/>
              <a:t>Число детей</a:t>
            </a:r>
            <a:r>
              <a:rPr lang="en-US" baseline="0" dirty="0" smtClean="0"/>
              <a:t>&gt;</a:t>
            </a:r>
            <a:r>
              <a:rPr lang="ru-RU" baseline="0" dirty="0" smtClean="0"/>
              <a:t>, и клиент своими силами пытается перейти на эту страницу, а уже контроллер отлавливает </a:t>
            </a:r>
            <a:r>
              <a:rPr lang="en-US" baseline="0" dirty="0" smtClean="0"/>
              <a:t>GET </a:t>
            </a:r>
            <a:r>
              <a:rPr lang="ru-RU" baseline="0" dirty="0" smtClean="0"/>
              <a:t>запрос и выдает новую страницу. Почему это сделано именно </a:t>
            </a:r>
            <a:r>
              <a:rPr lang="en-US" baseline="0" dirty="0" smtClean="0"/>
              <a:t>GET </a:t>
            </a:r>
            <a:r>
              <a:rPr lang="ru-RU" baseline="0" dirty="0" smtClean="0"/>
              <a:t>запросом ? Бывает очень удобно другому человеку передать именно ту страницу на который вы находитесь, страница с рейсами формируется полностью из </a:t>
            </a:r>
            <a:r>
              <a:rPr lang="en-US" baseline="0" dirty="0" smtClean="0"/>
              <a:t>GET </a:t>
            </a:r>
            <a:r>
              <a:rPr lang="ru-RU" baseline="0" dirty="0" smtClean="0"/>
              <a:t>запроса, а с </a:t>
            </a:r>
            <a:r>
              <a:rPr lang="en-US" baseline="0" dirty="0" smtClean="0"/>
              <a:t>POST </a:t>
            </a:r>
            <a:r>
              <a:rPr lang="ru-RU" baseline="0" dirty="0" smtClean="0"/>
              <a:t>запросом невозможно передать другому человеку ссылку на страницу на которой вы находитесь.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данной странице присутствует</a:t>
            </a:r>
            <a:r>
              <a:rPr lang="ru-RU" baseline="0" dirty="0" smtClean="0"/>
              <a:t> информация о рейсе который искал пользователь, так делается на многих сайтах, по причине того что на предыдущем шаге пользователь мог ошибиться, а тут он может еще раз перепроверить информацию, по мимо городов присутствует информация о регионах, дате, кол-ва взрослых и детей.</a:t>
            </a:r>
          </a:p>
          <a:p>
            <a:r>
              <a:rPr lang="ru-RU" baseline="0" dirty="0" smtClean="0"/>
              <a:t>При добавлении информации с панели администратора были автоматически просчитаны время прибытия, время в пути, расстояние и цена.</a:t>
            </a:r>
          </a:p>
          <a:p>
            <a:r>
              <a:rPr lang="ru-RU" baseline="0" dirty="0" smtClean="0"/>
              <a:t>Это сделано следующим образом: в таблице городов присутствуют поля «Широта» и «Долгота» и которых можно получить расстояние, конечно, оно не соответствует действительности, так как считается кратчайшее расстояние, однако это значение близко к реальному маршруту. Из расстояния уже находим цену, она включает стоимость бензина, среднюю скорость автобуса, расход топлива на 100км, различные налоги, и надбавки. Из расстояния так же находим время в пути и рассчитываем время прибытия.</a:t>
            </a:r>
          </a:p>
          <a:p>
            <a:r>
              <a:rPr lang="ru-RU" baseline="0" dirty="0" smtClean="0"/>
              <a:t>В столбце «Время прибытия» под временем стоит еще и дата, сигнализирующая пользователю о том, что дата прибытия не совпадает с датой отправления.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После нажатия на кнопку «Купить» формируется новый </a:t>
            </a:r>
            <a:r>
              <a:rPr lang="en-US" baseline="0" dirty="0" smtClean="0"/>
              <a:t>GET </a:t>
            </a:r>
            <a:r>
              <a:rPr lang="ru-RU" baseline="0" dirty="0" smtClean="0"/>
              <a:t>запрос уже с конкретным рейсом. Нажимаем на </a:t>
            </a:r>
          </a:p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На странице так же присутствует шкала с датами, каждая дата является «</a:t>
            </a:r>
            <a:r>
              <a:rPr lang="ru-RU" baseline="0" dirty="0" err="1" smtClean="0"/>
              <a:t>кликабельной</a:t>
            </a:r>
            <a:r>
              <a:rPr lang="ru-RU" baseline="0" dirty="0" smtClean="0"/>
              <a:t>» и при клике осуществляется переход на другую дату, если выбрать дату на которой нет рейсов, страница выведет соответствующее сообщение, так же мы добавляли рейс на «2021-01-03» , при нажатии на дату видим наш рейс. </a:t>
            </a:r>
          </a:p>
          <a:p>
            <a:r>
              <a:rPr lang="ru-RU" baseline="0" dirty="0" smtClean="0"/>
              <a:t>При нажатии на кнопку «Купить» формируется </a:t>
            </a:r>
            <a:r>
              <a:rPr lang="en-US" baseline="0" dirty="0" smtClean="0"/>
              <a:t>GET </a:t>
            </a:r>
            <a:r>
              <a:rPr lang="ru-RU" baseline="0" dirty="0" smtClean="0"/>
              <a:t>запрос где один из параметров – это рейс, который мы выбираем. В контроллере так же присутствует проверка параметров, и при </a:t>
            </a:r>
            <a:r>
              <a:rPr lang="ru-RU" baseline="0" dirty="0" err="1" smtClean="0"/>
              <a:t>невалидных</a:t>
            </a:r>
            <a:r>
              <a:rPr lang="ru-RU" baseline="0" dirty="0" smtClean="0"/>
              <a:t> данных пользователя перенаправляет на страницу «</a:t>
            </a:r>
            <a:r>
              <a:rPr lang="en-US" baseline="0" dirty="0" smtClean="0"/>
              <a:t>/error</a:t>
            </a:r>
            <a:r>
              <a:rPr lang="ru-RU" baseline="0" dirty="0" smtClean="0"/>
              <a:t>»</a:t>
            </a:r>
          </a:p>
          <a:p>
            <a:endParaRPr lang="ru-RU" baseline="0" dirty="0" smtClean="0"/>
          </a:p>
          <a:p>
            <a:r>
              <a:rPr lang="ru-RU" baseline="0" dirty="0" smtClean="0"/>
              <a:t>Выбираем дату и нажимаем на кнопку «Купить» и переходим к следующей странице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На данной странице пользователю предлагают ввести личные данные как у взрослых, так и детей но без номера телефона. В правой части выводится итоговая информация, а так же цена, которая рассчитывается по принципу </a:t>
            </a:r>
            <a:r>
              <a:rPr lang="en-US" baseline="0" dirty="0" smtClean="0"/>
              <a:t>(</a:t>
            </a:r>
            <a:r>
              <a:rPr lang="ru-RU" baseline="0" dirty="0" smtClean="0"/>
              <a:t>кол-во взрослых * цена 1 билета</a:t>
            </a:r>
            <a:r>
              <a:rPr lang="en-US" baseline="0" dirty="0" smtClean="0"/>
              <a:t>)</a:t>
            </a:r>
            <a:r>
              <a:rPr lang="ru-RU" baseline="0" dirty="0" smtClean="0"/>
              <a:t> + кол-во детей * </a:t>
            </a:r>
            <a:r>
              <a:rPr lang="en-US" baseline="0" dirty="0" smtClean="0"/>
              <a:t>(</a:t>
            </a:r>
            <a:r>
              <a:rPr lang="ru-RU" baseline="0" dirty="0" smtClean="0"/>
              <a:t>цена 1 билета </a:t>
            </a:r>
            <a:r>
              <a:rPr lang="en-US" baseline="0" dirty="0" smtClean="0"/>
              <a:t>/ 2). </a:t>
            </a:r>
            <a:r>
              <a:rPr lang="ru-RU" baseline="0" dirty="0" smtClean="0"/>
              <a:t>При незаполненных полях, выводится сообщение об ошибке.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Cities – </a:t>
            </a:r>
            <a:r>
              <a:rPr lang="ru-RU" baseline="0" dirty="0" smtClean="0"/>
              <a:t>Хранит информации о названии города, региона, широты и долготы</a:t>
            </a:r>
          </a:p>
          <a:p>
            <a:r>
              <a:rPr lang="en-US" baseline="0" dirty="0" smtClean="0"/>
              <a:t>Trips </a:t>
            </a:r>
            <a:r>
              <a:rPr lang="en-US" baseline="0" dirty="0" smtClean="0"/>
              <a:t>– </a:t>
            </a:r>
            <a:r>
              <a:rPr lang="ru-RU" baseline="0" dirty="0" smtClean="0"/>
              <a:t>Хранит информацию о новых рейсах, там хранится объект типа «</a:t>
            </a:r>
            <a:r>
              <a:rPr lang="en-US" baseline="0" dirty="0" smtClean="0"/>
              <a:t>City</a:t>
            </a:r>
            <a:r>
              <a:rPr lang="ru-RU" baseline="0" dirty="0" smtClean="0"/>
              <a:t>»</a:t>
            </a:r>
            <a:r>
              <a:rPr lang="en-US" baseline="0" dirty="0" smtClean="0"/>
              <a:t> </a:t>
            </a:r>
            <a:r>
              <a:rPr lang="ru-RU" baseline="0" dirty="0" smtClean="0"/>
              <a:t>для точки отправления и точки прибытия, а так же цена, дистанция, время отправления, время прибытия, даты отправления, даты прибытия и времени поездки.</a:t>
            </a:r>
          </a:p>
          <a:p>
            <a:r>
              <a:rPr lang="en-US" baseline="0" dirty="0" err="1" smtClean="0"/>
              <a:t>PurchaseTrips</a:t>
            </a:r>
            <a:r>
              <a:rPr lang="en-US" baseline="0" dirty="0" smtClean="0"/>
              <a:t> –</a:t>
            </a:r>
            <a:r>
              <a:rPr lang="ru-RU" baseline="0" dirty="0" smtClean="0"/>
              <a:t> Информация о купленных билетах, по мимо предыдущей информации там хранится имя, фамилия и номер телефона.</a:t>
            </a:r>
          </a:p>
          <a:p>
            <a:r>
              <a:rPr lang="en-US" baseline="0" dirty="0" smtClean="0"/>
              <a:t>Users – </a:t>
            </a:r>
            <a:r>
              <a:rPr lang="ru-RU" baseline="0" dirty="0" smtClean="0"/>
              <a:t>Информация об администраторах, там есть полное имя, логин (</a:t>
            </a:r>
            <a:r>
              <a:rPr lang="ru-RU" baseline="0" dirty="0" err="1" smtClean="0"/>
              <a:t>емаил</a:t>
            </a:r>
            <a:r>
              <a:rPr lang="ru-RU" baseline="0" dirty="0" smtClean="0"/>
              <a:t>), пароль, идентификатор сессии и флага о том, авторизован пользователь или нет.</a:t>
            </a:r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Controllers – </a:t>
            </a:r>
            <a:r>
              <a:rPr lang="ru-RU" baseline="0" dirty="0" smtClean="0"/>
              <a:t>все контроллеры в проекте, вся совокупность входных точек в приложение. Там находятся обработчики как</a:t>
            </a:r>
            <a:r>
              <a:rPr lang="en-US" baseline="0" dirty="0" smtClean="0"/>
              <a:t> GET </a:t>
            </a:r>
            <a:r>
              <a:rPr lang="ru-RU" baseline="0" dirty="0" smtClean="0"/>
              <a:t>так и </a:t>
            </a:r>
            <a:r>
              <a:rPr lang="en-US" baseline="0" dirty="0" smtClean="0"/>
              <a:t>POST </a:t>
            </a:r>
            <a:r>
              <a:rPr lang="ru-RU" baseline="0" dirty="0" smtClean="0"/>
              <a:t>запросов.</a:t>
            </a:r>
          </a:p>
          <a:p>
            <a:r>
              <a:rPr lang="en-US" baseline="0" dirty="0" smtClean="0"/>
              <a:t>Model – </a:t>
            </a:r>
            <a:r>
              <a:rPr lang="ru-RU" baseline="0" dirty="0" smtClean="0"/>
              <a:t>Модель данных. Там присутствуют модели как для связи с таблицами в БД, так и промежуточные модели, например </a:t>
            </a:r>
            <a:r>
              <a:rPr lang="en-US" baseline="0" dirty="0" err="1" smtClean="0"/>
              <a:t>FullInfo</a:t>
            </a:r>
            <a:r>
              <a:rPr lang="en-US" baseline="0" dirty="0" smtClean="0"/>
              <a:t> </a:t>
            </a:r>
            <a:r>
              <a:rPr lang="ru-RU" baseline="0" dirty="0" smtClean="0"/>
              <a:t>которая собирает полную информацию о всех купленных рейсах.</a:t>
            </a:r>
          </a:p>
          <a:p>
            <a:r>
              <a:rPr lang="en-US" baseline="0" dirty="0" smtClean="0"/>
              <a:t>Repo </a:t>
            </a:r>
            <a:r>
              <a:rPr lang="en-US" baseline="0" dirty="0" smtClean="0"/>
              <a:t>–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Репозитории</a:t>
            </a:r>
            <a:r>
              <a:rPr lang="ru-RU" baseline="0" dirty="0" smtClean="0"/>
              <a:t> для всех моделей, в некоторых из них добавлены методы для точечной работы с таблицами, например для предиктивного ввода, которому необходимо находить подстроку в начале строки в таблице.</a:t>
            </a:r>
          </a:p>
          <a:p>
            <a:r>
              <a:rPr lang="en-US" baseline="0" dirty="0" smtClean="0"/>
              <a:t>Service – </a:t>
            </a:r>
            <a:r>
              <a:rPr lang="ru-RU" baseline="0" dirty="0" smtClean="0"/>
              <a:t>сервисные контролеры. Там единственный контроллер который отвечает за переопределение страницы с ошибкой (</a:t>
            </a:r>
            <a:r>
              <a:rPr lang="en-US" baseline="0" dirty="0" smtClean="0"/>
              <a:t>/error</a:t>
            </a:r>
            <a:r>
              <a:rPr lang="ru-RU" baseline="0" dirty="0" smtClean="0"/>
              <a:t>)</a:t>
            </a:r>
            <a:endParaRPr lang="en-US" baseline="0" dirty="0" smtClean="0"/>
          </a:p>
          <a:p>
            <a:r>
              <a:rPr lang="en-US" baseline="0" dirty="0" smtClean="0"/>
              <a:t>Static – </a:t>
            </a:r>
            <a:r>
              <a:rPr lang="ru-RU" baseline="0" dirty="0" smtClean="0"/>
              <a:t>Там находятся все изображения, скрипты, файлы стилей.</a:t>
            </a:r>
          </a:p>
          <a:p>
            <a:r>
              <a:rPr lang="en-US" baseline="0" dirty="0" smtClean="0"/>
              <a:t>Templates – </a:t>
            </a:r>
            <a:r>
              <a:rPr lang="ru-RU" baseline="0" dirty="0" smtClean="0"/>
              <a:t>Там находятся как статические </a:t>
            </a:r>
            <a:r>
              <a:rPr lang="en-US" baseline="0" dirty="0" smtClean="0"/>
              <a:t>html </a:t>
            </a:r>
            <a:r>
              <a:rPr lang="ru-RU" baseline="0" dirty="0" smtClean="0"/>
              <a:t>страницы, так и динамические страницы, с использованием </a:t>
            </a:r>
            <a:r>
              <a:rPr lang="ru-RU" baseline="0" dirty="0" err="1" smtClean="0"/>
              <a:t>шаблонизатора</a:t>
            </a:r>
            <a:r>
              <a:rPr lang="ru-RU" baseline="0" dirty="0" smtClean="0"/>
              <a:t> </a:t>
            </a:r>
            <a:r>
              <a:rPr lang="en-US" baseline="0" dirty="0" smtClean="0"/>
              <a:t>Mustache.</a:t>
            </a:r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82914-F5A5-4186-BCD9-C7643D33FF2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6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356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575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34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8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031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06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943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403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597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255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341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EF800-59CD-4267-AD32-5E71FA80F9D3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9800D-B5E6-48A1-BA28-41CEBE5BA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5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0314" y="2463031"/>
            <a:ext cx="9123371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25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dirty="0"/>
              <a:t>Система заказа билетов на междугородние пассажирские перевозки </a:t>
            </a:r>
            <a:r>
              <a:rPr lang="ru-RU" dirty="0" smtClean="0"/>
              <a:t>автобусами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5637632" y="5589240"/>
            <a:ext cx="3496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Выполнил</a:t>
            </a:r>
            <a:r>
              <a:rPr lang="en-US" dirty="0" smtClean="0"/>
              <a:t>:</a:t>
            </a:r>
            <a:endParaRPr lang="ru-RU" dirty="0" smtClean="0"/>
          </a:p>
          <a:p>
            <a:pPr algn="r"/>
            <a:r>
              <a:rPr lang="ru-RU" dirty="0" err="1" smtClean="0"/>
              <a:t>Ярушин</a:t>
            </a:r>
            <a:endParaRPr lang="ru-RU" dirty="0"/>
          </a:p>
          <a:p>
            <a:pPr algn="r"/>
            <a:r>
              <a:rPr lang="ru-RU" dirty="0" smtClean="0"/>
              <a:t>Александр </a:t>
            </a:r>
            <a:r>
              <a:rPr lang="ru-RU" dirty="0" smtClean="0"/>
              <a:t>Михайлович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616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Страница ошибки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6348"/>
            <a:ext cx="7344816" cy="5481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47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85293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/>
              <a:t>Демонстрация функциональных возможностей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65762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56" y="1710445"/>
            <a:ext cx="3228608" cy="2078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713851"/>
            <a:ext cx="3076575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710445"/>
            <a:ext cx="2228850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Страница панели администратора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323528" y="1412776"/>
            <a:ext cx="2693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Уведомление об ошибке авторизации</a:t>
            </a: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139952" y="1412776"/>
            <a:ext cx="150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Предиктивный ввод</a:t>
            </a:r>
            <a:endParaRPr lang="ru-RU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380312" y="1412775"/>
            <a:ext cx="971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Выбор даты</a:t>
            </a:r>
            <a:endParaRPr lang="ru-RU" sz="1200" dirty="0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599" y="4082444"/>
            <a:ext cx="1232725" cy="270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494336"/>
            <a:ext cx="392430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904723" y="5157192"/>
            <a:ext cx="2410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Выход из панели администратора</a:t>
            </a:r>
            <a:endParaRPr lang="ru-RU" sz="1200" dirty="0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56" y="4975223"/>
            <a:ext cx="23241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19257" y="4509120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Отправка информации о </a:t>
            </a:r>
          </a:p>
          <a:p>
            <a:pPr algn="ctr"/>
            <a:r>
              <a:rPr lang="ru-RU" sz="1200" dirty="0"/>
              <a:t>н</a:t>
            </a:r>
            <a:r>
              <a:rPr lang="ru-RU" sz="1200" dirty="0" smtClean="0"/>
              <a:t>овом рейсе</a:t>
            </a:r>
            <a:endParaRPr lang="ru-RU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3491880" y="3789040"/>
            <a:ext cx="122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Выбор времени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77417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Страница панели администратора</a:t>
            </a:r>
            <a:endParaRPr lang="ru-RU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718308"/>
            <a:ext cx="9134475" cy="2274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081" y="5445224"/>
            <a:ext cx="9116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Добавляем несколько записей о рейсах «Москва» - «Новосибирск» на разные даты и время и переходим к главной странице</a:t>
            </a:r>
            <a:endParaRPr lang="ru-RU" dirty="0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3453"/>
            <a:ext cx="9144000" cy="439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00808"/>
            <a:ext cx="9144000" cy="411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865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Главная страница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76176"/>
            <a:ext cx="19812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76176"/>
            <a:ext cx="1924050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76176"/>
            <a:ext cx="2219325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676176"/>
            <a:ext cx="183832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98087"/>
            <a:ext cx="21336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43731" y="1353584"/>
            <a:ext cx="150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Предиктивный ввод</a:t>
            </a:r>
            <a:endParaRPr lang="ru-RU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475396" y="1350060"/>
            <a:ext cx="150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Предиктивный ввод</a:t>
            </a:r>
            <a:endParaRPr lang="ru-RU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052000" y="1353584"/>
            <a:ext cx="971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Выбор даты</a:t>
            </a:r>
            <a:endParaRPr lang="ru-RU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7003758" y="1375782"/>
            <a:ext cx="1888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Выбор кол-ва пассажиров</a:t>
            </a: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5496" y="4149080"/>
            <a:ext cx="2324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Поиск информации о рейсах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06331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628800"/>
            <a:ext cx="79629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Главная страница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27081" y="5445224"/>
            <a:ext cx="9116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Вводим данные, нажимаем «Найти рейсы» и переходим на следующую страницу с найденными (или не найденными) рейсами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809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Страница с поиском билетов</a:t>
            </a:r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" y="1702207"/>
            <a:ext cx="9036496" cy="1078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23027" y="1423809"/>
            <a:ext cx="3497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Информация о рейсе который искал пользователь</a:t>
            </a:r>
            <a:endParaRPr lang="ru-RU" sz="12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504803"/>
            <a:ext cx="9015230" cy="1940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95556" y="3152001"/>
            <a:ext cx="2352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Таблица с конкретными рейсами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06031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Страница с поиском билетов</a:t>
            </a:r>
            <a:endParaRPr lang="ru-RU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40768"/>
            <a:ext cx="9143999" cy="916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02124"/>
            <a:ext cx="9143999" cy="20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81128"/>
            <a:ext cx="8316415" cy="2085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33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710680"/>
            <a:ext cx="6701696" cy="2366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23728" y="1351801"/>
            <a:ext cx="2765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Форма для заполнения личных данных</a:t>
            </a:r>
            <a:endParaRPr lang="ru-RU" sz="12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704" y="2276872"/>
            <a:ext cx="2209800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11" y="4496916"/>
            <a:ext cx="20764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496916"/>
            <a:ext cx="4421858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197133" y="1772816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Информация о рейсе </a:t>
            </a:r>
          </a:p>
          <a:p>
            <a:pPr algn="ctr"/>
            <a:r>
              <a:rPr lang="ru-RU" sz="1200" dirty="0" smtClean="0"/>
              <a:t>и конечная цена</a:t>
            </a:r>
            <a:endParaRPr lang="ru-RU" sz="1200" dirty="0"/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11" y="5718001"/>
            <a:ext cx="803910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73104" y="4160113"/>
            <a:ext cx="1601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Кнопка заказа билета</a:t>
            </a:r>
            <a:endParaRPr lang="ru-RU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749949" y="4160113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Сообщение об ошибке</a:t>
            </a:r>
            <a:endParaRPr lang="ru-RU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615814" y="5437367"/>
            <a:ext cx="2879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Сообщение об успешном заказе билетов</a:t>
            </a: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97143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Страница с оформлением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022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47825"/>
            <a:ext cx="8892480" cy="301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081" y="5445224"/>
            <a:ext cx="9116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Вводим данные, нажимаем «Заказать», видим сообщение об успешном заказе билетов и через 5 секунд нас перенаправляют на главную страницу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5273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Страница с оформлением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798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807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u="sng" dirty="0" smtClean="0"/>
              <a:t>Требования</a:t>
            </a:r>
            <a:r>
              <a:rPr lang="ru-RU" sz="2800" dirty="0" smtClean="0"/>
              <a:t> и </a:t>
            </a:r>
            <a:r>
              <a:rPr lang="ru-RU" sz="2800" u="sng" dirty="0" smtClean="0"/>
              <a:t>ограничения</a:t>
            </a:r>
            <a:endParaRPr lang="ru-RU" sz="2800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35496" y="1772816"/>
            <a:ext cx="4464496" cy="461664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400" dirty="0" smtClean="0"/>
              <a:t>Возможность посмотреть доступные билеты за указанную дату</a:t>
            </a:r>
          </a:p>
          <a:p>
            <a:pPr marL="285750" indent="-285750">
              <a:buFontTx/>
              <a:buChar char="-"/>
            </a:pPr>
            <a:endParaRPr lang="ru-RU" sz="1400" dirty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Наличие предиктивного ввода для любых полей для ввода названия города</a:t>
            </a:r>
          </a:p>
          <a:p>
            <a:pPr marL="285750" indent="-285750">
              <a:buFontTx/>
              <a:buChar char="-"/>
            </a:pPr>
            <a:endParaRPr lang="ru-RU" sz="1400" dirty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Возможность выбора количества взрослых и детей, а так же соответствующий расчет стоимости поездки</a:t>
            </a:r>
          </a:p>
          <a:p>
            <a:pPr marL="285750" indent="-285750">
              <a:buFontTx/>
              <a:buChar char="-"/>
            </a:pPr>
            <a:endParaRPr lang="ru-RU" sz="1400" dirty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Расчет стоимости поездки исходя из себестоимости, технического сбора, подоходного налога, цен на бензин</a:t>
            </a:r>
          </a:p>
          <a:p>
            <a:pPr marL="285750" indent="-285750">
              <a:buFontTx/>
              <a:buChar char="-"/>
            </a:pPr>
            <a:endParaRPr lang="ru-RU" sz="1400" dirty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Возможность добавлять новые доступные рейсы (панель администратора)</a:t>
            </a:r>
          </a:p>
          <a:p>
            <a:pPr marL="285750" indent="-285750">
              <a:buFontTx/>
              <a:buChar char="-"/>
            </a:pPr>
            <a:endParaRPr lang="ru-RU" sz="1400" dirty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Возможность просматривать все купленные билеты (панель администратора)</a:t>
            </a:r>
          </a:p>
          <a:p>
            <a:pPr marL="285750" indent="-285750">
              <a:buFontTx/>
              <a:buChar char="-"/>
            </a:pPr>
            <a:endParaRPr lang="ru-RU" sz="1400" dirty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Выдерживание общего стиля приложения</a:t>
            </a:r>
            <a:endParaRPr lang="ru-RU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644008" y="1772816"/>
            <a:ext cx="4464496" cy="267765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400" dirty="0" smtClean="0"/>
              <a:t>Не более 5 взрослых и 5 детей, или не менее 1 взрослого и 0 детей</a:t>
            </a:r>
            <a:r>
              <a:rPr lang="ru-RU" sz="1400" dirty="0" smtClean="0"/>
              <a:t> на один рейс</a:t>
            </a:r>
          </a:p>
          <a:p>
            <a:pPr marL="285750" indent="-285750">
              <a:buFontTx/>
              <a:buChar char="-"/>
            </a:pPr>
            <a:endParaRPr lang="ru-RU" sz="1400" dirty="0" smtClean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Ошибки о неверно заполненных полях, или пустых полях</a:t>
            </a:r>
          </a:p>
          <a:p>
            <a:pPr marL="285750" indent="-285750">
              <a:buFontTx/>
              <a:buChar char="-"/>
            </a:pPr>
            <a:endParaRPr lang="ru-RU" sz="1400" dirty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Стилизованная страница ошибки и перенаправлении при неверном формате </a:t>
            </a:r>
            <a:r>
              <a:rPr lang="en-US" sz="1400" dirty="0" smtClean="0"/>
              <a:t>GET-</a:t>
            </a:r>
            <a:r>
              <a:rPr lang="ru-RU" sz="1400" dirty="0" smtClean="0"/>
              <a:t>запроса</a:t>
            </a:r>
            <a:endParaRPr lang="ru-RU" sz="1400" dirty="0"/>
          </a:p>
          <a:p>
            <a:pPr marL="285750" indent="-285750">
              <a:buFontTx/>
              <a:buChar char="-"/>
            </a:pPr>
            <a:endParaRPr lang="ru-RU" sz="1400" dirty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Закрытая панель администратора требующая ввода логина и пароля а так же использующая сессии</a:t>
            </a:r>
            <a:endParaRPr lang="ru-RU" sz="1400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1979712" y="1503948"/>
            <a:ext cx="1368152" cy="196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5580112" y="1503948"/>
            <a:ext cx="1584176" cy="196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5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5273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Панель администратора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7081" y="4581128"/>
            <a:ext cx="9116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По итогу в панели администратора появляются  записи о каждом пассажире и о полной информации о рейсе.</a:t>
            </a:r>
            <a:endParaRPr lang="ru-RU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848"/>
            <a:ext cx="9144000" cy="2016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649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5273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Сущности БД</a:t>
            </a:r>
            <a:endParaRPr lang="ru-RU" dirty="0"/>
          </a:p>
        </p:txBody>
      </p:sp>
      <p:pic>
        <p:nvPicPr>
          <p:cNvPr id="16386" name="Picture 2" descr="C:\Users\fs0ciety\Downloads\DB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9144000" cy="43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76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5273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Структура проекта</a:t>
            </a:r>
            <a:endParaRPr lang="ru-RU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722" y="1556792"/>
            <a:ext cx="2734214" cy="5025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007" y="1556792"/>
            <a:ext cx="3350054" cy="506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718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2357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 smtClean="0"/>
              <a:t>Спасибо за внимание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32421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807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Использованные технологии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58454" y="1700808"/>
            <a:ext cx="183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Сторона клиента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156176" y="1700808"/>
            <a:ext cx="184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Сторона сервера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292080" y="2262176"/>
            <a:ext cx="3744416" cy="216982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Язык: </a:t>
            </a:r>
            <a:r>
              <a:rPr lang="en-US" dirty="0" smtClean="0"/>
              <a:t>Java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Фреймворк: </a:t>
            </a:r>
            <a:r>
              <a:rPr lang="en-US" dirty="0" smtClean="0"/>
              <a:t>Spring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СУБД: </a:t>
            </a:r>
            <a:r>
              <a:rPr lang="en-US" dirty="0" smtClean="0"/>
              <a:t>MySQL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ORM</a:t>
            </a:r>
            <a:r>
              <a:rPr lang="en-US" dirty="0" smtClean="0"/>
              <a:t>: </a:t>
            </a:r>
            <a:r>
              <a:rPr lang="ru-RU" dirty="0" err="1" smtClean="0"/>
              <a:t>Hibernate</a:t>
            </a:r>
            <a:r>
              <a:rPr lang="en-US" dirty="0" smtClean="0"/>
              <a:t> (JPA)</a:t>
            </a:r>
          </a:p>
          <a:p>
            <a:pPr>
              <a:lnSpc>
                <a:spcPct val="150000"/>
              </a:lnSpc>
            </a:pPr>
            <a:r>
              <a:rPr lang="ru-RU" dirty="0" err="1" smtClean="0"/>
              <a:t>Шаблонизатор</a:t>
            </a:r>
            <a:r>
              <a:rPr lang="ru-RU" dirty="0" smtClean="0"/>
              <a:t>: </a:t>
            </a:r>
            <a:r>
              <a:rPr lang="en-US" dirty="0" smtClean="0"/>
              <a:t>Mustache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512" y="2262176"/>
            <a:ext cx="3744416" cy="175432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Язык: </a:t>
            </a:r>
            <a:r>
              <a:rPr lang="en-US" dirty="0" smtClean="0"/>
              <a:t>JavaScript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Библиотека: </a:t>
            </a:r>
            <a:r>
              <a:rPr lang="en-US" dirty="0" err="1" smtClean="0"/>
              <a:t>JQuery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ru-RU" dirty="0" smtClean="0"/>
              <a:t>Стили: </a:t>
            </a:r>
            <a:r>
              <a:rPr lang="en-US" dirty="0" smtClean="0"/>
              <a:t>CSS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Общение с сервером: </a:t>
            </a:r>
            <a:r>
              <a:rPr lang="en-US" dirty="0" smtClean="0"/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301061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235623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/>
              <a:t>Демонстрация дизайна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2082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53128"/>
            <a:ext cx="7128792" cy="5290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Главная страница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57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Страница поиска рейсов</a:t>
            </a:r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50059"/>
            <a:ext cx="7145660" cy="5488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079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Страница оформления билетов</a:t>
            </a:r>
            <a:endParaRPr lang="ru-RU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11267"/>
            <a:ext cx="6768752" cy="549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730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Страница авторизации для администраторов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23" y="1844824"/>
            <a:ext cx="8702154" cy="392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67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807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Страница панели администратора</a:t>
            </a:r>
            <a:endParaRPr lang="ru-RU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0" y="1917902"/>
            <a:ext cx="8948986" cy="4031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230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1371</Words>
  <Application>Microsoft Office PowerPoint</Application>
  <PresentationFormat>Экран (4:3)</PresentationFormat>
  <Paragraphs>134</Paragraphs>
  <Slides>23</Slides>
  <Notes>22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fs0ciety</dc:creator>
  <cp:lastModifiedBy>fs0ciety</cp:lastModifiedBy>
  <cp:revision>24</cp:revision>
  <dcterms:created xsi:type="dcterms:W3CDTF">2020-12-14T08:09:34Z</dcterms:created>
  <dcterms:modified xsi:type="dcterms:W3CDTF">2020-12-14T11:45:54Z</dcterms:modified>
</cp:coreProperties>
</file>